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sldIdLst>
    <p:sldId id="256" r:id="rId2"/>
    <p:sldId id="257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8A4EFD-005D-4161-BA03-F54A7018CA23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121B27-4B7E-4160-98C5-9785D6D216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1571612"/>
            <a:ext cx="6872310" cy="71438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Govt. </a:t>
            </a:r>
            <a:r>
              <a:rPr lang="en-IN" dirty="0" err="1" smtClean="0">
                <a:solidFill>
                  <a:schemeClr val="accent1">
                    <a:lumMod val="50000"/>
                  </a:schemeClr>
                </a:solidFill>
              </a:rPr>
              <a:t>Chandulal</a:t>
            </a:r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accent1">
                    <a:lumMod val="50000"/>
                  </a:schemeClr>
                </a:solidFill>
              </a:rPr>
              <a:t>Chandrakar</a:t>
            </a:r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 Arts &amp; Science College </a:t>
            </a:r>
            <a:r>
              <a:rPr lang="en-IN" dirty="0" err="1" smtClean="0">
                <a:solidFill>
                  <a:schemeClr val="accent1">
                    <a:lumMod val="50000"/>
                  </a:schemeClr>
                </a:solidFill>
              </a:rPr>
              <a:t>Patan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71604" y="2786058"/>
            <a:ext cx="5715040" cy="516476"/>
          </a:xfrm>
        </p:spPr>
        <p:txBody>
          <a:bodyPr/>
          <a:lstStyle/>
          <a:p>
            <a:r>
              <a:rPr lang="en-IN" dirty="0" smtClean="0"/>
              <a:t>Basics of software-Needs of software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6" y="5072074"/>
            <a:ext cx="4041775" cy="1100126"/>
          </a:xfrm>
        </p:spPr>
        <p:txBody>
          <a:bodyPr/>
          <a:lstStyle/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0034" y="5214950"/>
            <a:ext cx="4071966" cy="785818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GUIDED BY</a:t>
            </a:r>
          </a:p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MISS NIDHI SINGH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9190" y="5214950"/>
            <a:ext cx="4041775" cy="785819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SUMBITTEDBY</a:t>
            </a:r>
          </a:p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AKANKSHA</a:t>
            </a:r>
          </a:p>
          <a:p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CLASS-PGDCA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3500438"/>
            <a:ext cx="1214446" cy="12954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670" y="785794"/>
            <a:ext cx="2643206" cy="1204170"/>
          </a:xfrm>
        </p:spPr>
        <p:txBody>
          <a:bodyPr/>
          <a:lstStyle/>
          <a:p>
            <a:r>
              <a:rPr lang="en-IN" dirty="0" smtClean="0"/>
              <a:t>CONTENT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918" y="2071678"/>
            <a:ext cx="3900486" cy="2350776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r>
              <a:rPr lang="en-IN" dirty="0" smtClean="0"/>
              <a:t>DEFINATION</a:t>
            </a:r>
          </a:p>
          <a:p>
            <a:r>
              <a:rPr lang="en-IN" dirty="0" smtClean="0"/>
              <a:t>NEEDS OF SOFTWARE</a:t>
            </a:r>
          </a:p>
          <a:p>
            <a:r>
              <a:rPr lang="en-IN" dirty="0" smtClean="0"/>
              <a:t>CONCLUSION 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1071546"/>
            <a:ext cx="5929354" cy="642942"/>
          </a:xfrm>
        </p:spPr>
        <p:txBody>
          <a:bodyPr>
            <a:noAutofit/>
          </a:bodyPr>
          <a:lstStyle/>
          <a:p>
            <a:r>
              <a:rPr lang="en-IN" sz="4000" dirty="0" smtClean="0"/>
              <a:t>DEFINATION OF SOFTWARE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2143116"/>
            <a:ext cx="6643734" cy="3752856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Instruction that tell a computer what to do software comprises the entire set of programs, procedures, and routines  associated with the operation of a computer system.</a:t>
            </a:r>
          </a:p>
          <a:p>
            <a:r>
              <a:rPr lang="en-IN" dirty="0" smtClean="0"/>
              <a:t>The term was coined to differentiate these instructions from hardware -</a:t>
            </a:r>
            <a:r>
              <a:rPr lang="en-IN" dirty="0" err="1" smtClean="0"/>
              <a:t>i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physical components of a </a:t>
            </a:r>
            <a:r>
              <a:rPr lang="en-IN" dirty="0" err="1" smtClean="0"/>
              <a:t>computre</a:t>
            </a:r>
            <a:r>
              <a:rPr lang="en-IN" dirty="0" smtClean="0"/>
              <a:t>  system.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714356"/>
            <a:ext cx="6043626" cy="1143000"/>
          </a:xfrm>
        </p:spPr>
        <p:txBody>
          <a:bodyPr/>
          <a:lstStyle/>
          <a:p>
            <a:r>
              <a:rPr lang="en-IN" dirty="0" smtClean="0"/>
              <a:t>NEEDS OF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2214554"/>
            <a:ext cx="6329378" cy="4000504"/>
          </a:xfrm>
        </p:spPr>
        <p:txBody>
          <a:bodyPr>
            <a:normAutofit/>
          </a:bodyPr>
          <a:lstStyle/>
          <a:p>
            <a:r>
              <a:rPr lang="en-IN" sz="2000" dirty="0" smtClean="0"/>
              <a:t>Software is a collection of various programs and instructions.</a:t>
            </a:r>
          </a:p>
          <a:p>
            <a:r>
              <a:rPr lang="en-IN" sz="2000" dirty="0" smtClean="0"/>
              <a:t>Software program control to computer hardware.</a:t>
            </a:r>
          </a:p>
          <a:p>
            <a:r>
              <a:rPr lang="en-IN" sz="2000" dirty="0" smtClean="0"/>
              <a:t>Software is used to control critical function of various machine such as aircrafts ,pacemakers ,and other medical devices.</a:t>
            </a:r>
          </a:p>
          <a:p>
            <a:r>
              <a:rPr lang="en-IN" sz="2000" dirty="0" smtClean="0"/>
              <a:t>All computers operate with what is known as system Software or the operating system .</a:t>
            </a:r>
          </a:p>
          <a:p>
            <a:r>
              <a:rPr lang="en-IN" sz="2000" dirty="0" smtClean="0"/>
              <a:t> software helps us to do what we want to the computer it enhances our way of using computers .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US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   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2428868"/>
            <a:ext cx="7115196" cy="78581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The computer for running the running the computer we need software .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86058"/>
            <a:ext cx="8305800" cy="1153276"/>
          </a:xfrm>
        </p:spPr>
        <p:txBody>
          <a:bodyPr/>
          <a:lstStyle/>
          <a:p>
            <a:r>
              <a:rPr lang="en-IN" dirty="0" smtClean="0"/>
              <a:t>             THANK  YOU.........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176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Govt. Chandulal Chandrakar Arts &amp; Science College Patan</vt:lpstr>
      <vt:lpstr>CONTENT    </vt:lpstr>
      <vt:lpstr>DEFINATION OF SOFTWARE</vt:lpstr>
      <vt:lpstr>NEEDS OF SOFTWARE</vt:lpstr>
      <vt:lpstr>             CONCLUSION </vt:lpstr>
      <vt:lpstr>             THANK  YOU.........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 Chandulal Chandrakar Arts and scienc</dc:title>
  <dc:creator>acer</dc:creator>
  <cp:lastModifiedBy>acer</cp:lastModifiedBy>
  <cp:revision>42</cp:revision>
  <dcterms:created xsi:type="dcterms:W3CDTF">2023-10-17T05:40:09Z</dcterms:created>
  <dcterms:modified xsi:type="dcterms:W3CDTF">2023-10-27T05:56:29Z</dcterms:modified>
</cp:coreProperties>
</file>