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9B53-4D3D-4F3F-9D11-0D4AA64FC09E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B2F5262-46C4-40F9-8A91-24E7194828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9B53-4D3D-4F3F-9D11-0D4AA64FC09E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F5262-46C4-40F9-8A91-24E719482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9B53-4D3D-4F3F-9D11-0D4AA64FC09E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F5262-46C4-40F9-8A91-24E719482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9B53-4D3D-4F3F-9D11-0D4AA64FC09E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F5262-46C4-40F9-8A91-24E7194828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9B53-4D3D-4F3F-9D11-0D4AA64FC09E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B2F5262-46C4-40F9-8A91-24E719482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9B53-4D3D-4F3F-9D11-0D4AA64FC09E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F5262-46C4-40F9-8A91-24E7194828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9B53-4D3D-4F3F-9D11-0D4AA64FC09E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F5262-46C4-40F9-8A91-24E7194828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9B53-4D3D-4F3F-9D11-0D4AA64FC09E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F5262-46C4-40F9-8A91-24E719482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9B53-4D3D-4F3F-9D11-0D4AA64FC09E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F5262-46C4-40F9-8A91-24E719482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9B53-4D3D-4F3F-9D11-0D4AA64FC09E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F5262-46C4-40F9-8A91-24E7194828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9B53-4D3D-4F3F-9D11-0D4AA64FC09E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B2F5262-46C4-40F9-8A91-24E7194828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4549B53-4D3D-4F3F-9D11-0D4AA64FC09E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B2F5262-46C4-40F9-8A91-24E719482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GOVT. CHANDULAL CHANDRAKR ARTS &amp; SCINECE COLLEGE PATAN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571472" y="5286388"/>
            <a:ext cx="4038600" cy="882625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GUIDED BY</a:t>
            </a:r>
          </a:p>
          <a:p>
            <a:r>
              <a:rPr lang="en-IN" dirty="0" smtClean="0"/>
              <a:t>MISS NIDHI SINGH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648200" y="5286388"/>
            <a:ext cx="4038600" cy="839775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SUBMITTED BY</a:t>
            </a:r>
          </a:p>
          <a:p>
            <a:r>
              <a:rPr lang="en-IN" dirty="0" smtClean="0"/>
              <a:t>BHUSHAN </a:t>
            </a:r>
            <a:endParaRPr lang="en-US" dirty="0"/>
          </a:p>
        </p:txBody>
      </p:sp>
      <p:pic>
        <p:nvPicPr>
          <p:cNvPr id="9" name="Picture 8" descr="DEVANAN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2781209"/>
            <a:ext cx="1285884" cy="157648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571604" y="1785926"/>
            <a:ext cx="542928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 smtClean="0"/>
              <a:t>COMPILER AND INTERPRETER</a:t>
            </a:r>
            <a:endParaRPr lang="en-US" sz="28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CONTENTS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DEFINATION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DEFINATION OF COMPILER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compiler , computer software  that  transfer (compiles) source code written in a high –level language (e.g. , C++)  in to a set of machine- language  instruction  that can be understood  by a digital computer’s CPU. compilers are  very  large programs, with error-checking and other abilities.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Working of compiler</a:t>
            </a:r>
            <a:endParaRPr lang="en-US" dirty="0"/>
          </a:p>
        </p:txBody>
      </p:sp>
      <p:sp>
        <p:nvSpPr>
          <p:cNvPr id="5" name="Action Button: Document 4">
            <a:hlinkClick r:id="" action="ppaction://noaction" highlightClick="1"/>
          </p:cNvPr>
          <p:cNvSpPr/>
          <p:nvPr/>
        </p:nvSpPr>
        <p:spPr>
          <a:xfrm>
            <a:off x="1071538" y="3071810"/>
            <a:ext cx="1042416" cy="1042416"/>
          </a:xfrm>
          <a:prstGeom prst="actionButton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........</a:t>
            </a:r>
          </a:p>
          <a:p>
            <a:pPr algn="ctr"/>
            <a:r>
              <a:rPr lang="en-IN" dirty="0" smtClean="0">
                <a:solidFill>
                  <a:schemeClr val="tx1"/>
                </a:solidFill>
              </a:rPr>
              <a:t>........</a:t>
            </a:r>
          </a:p>
          <a:p>
            <a:pPr algn="ctr"/>
            <a:r>
              <a:rPr lang="en-IN" dirty="0" smtClean="0">
                <a:solidFill>
                  <a:schemeClr val="tx1"/>
                </a:solidFill>
              </a:rPr>
              <a:t>........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071802" y="3143248"/>
            <a:ext cx="1214446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compiler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Hexagon 6"/>
          <p:cNvSpPr/>
          <p:nvPr/>
        </p:nvSpPr>
        <p:spPr>
          <a:xfrm>
            <a:off x="5000628" y="3143248"/>
            <a:ext cx="1071570" cy="928694"/>
          </a:xfrm>
          <a:prstGeom prst="hex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111101010011010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0"/>
            <a:endCxn id="6" idx="1"/>
          </p:cNvCxnSpPr>
          <p:nvPr/>
        </p:nvCxnSpPr>
        <p:spPr>
          <a:xfrm>
            <a:off x="2113954" y="3593018"/>
            <a:ext cx="957848" cy="74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3"/>
            <a:endCxn id="7" idx="3"/>
          </p:cNvCxnSpPr>
          <p:nvPr/>
        </p:nvCxnSpPr>
        <p:spPr>
          <a:xfrm>
            <a:off x="4286248" y="3600448"/>
            <a:ext cx="714380" cy="71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786578" y="3214686"/>
            <a:ext cx="1285884" cy="8572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OUTPUT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stCxn id="7" idx="0"/>
            <a:endCxn id="18" idx="1"/>
          </p:cNvCxnSpPr>
          <p:nvPr/>
        </p:nvCxnSpPr>
        <p:spPr>
          <a:xfrm>
            <a:off x="6072198" y="3607595"/>
            <a:ext cx="714380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42976" y="4214818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Source code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000628" y="4214818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Executable program  (object cote)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DEFINATION OF INTERPRETER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an interpreter is a program , which translates statements of a program into machine code. It translates only one statement of the program at  a time .it reads only one statement of program , translates it and executes it. Then it reads the next statement of the program again translates it and executes it.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Working of interpreter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00166" y="321468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Source program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71868" y="3071810"/>
            <a:ext cx="1857388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interpreter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388" y="3000372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Program output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643174" y="4429132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3608381" y="4036223"/>
            <a:ext cx="78502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000232" y="4214818"/>
            <a:ext cx="525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data</a:t>
            </a:r>
            <a:endParaRPr lang="en-US" dirty="0"/>
          </a:p>
        </p:txBody>
      </p:sp>
      <p:cxnSp>
        <p:nvCxnSpPr>
          <p:cNvPr id="14" name="Straight Arrow Connector 13"/>
          <p:cNvCxnSpPr>
            <a:endCxn id="5" idx="1"/>
          </p:cNvCxnSpPr>
          <p:nvPr/>
        </p:nvCxnSpPr>
        <p:spPr>
          <a:xfrm>
            <a:off x="3143240" y="335756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3"/>
            <a:endCxn id="6" idx="1"/>
          </p:cNvCxnSpPr>
          <p:nvPr/>
        </p:nvCxnSpPr>
        <p:spPr>
          <a:xfrm flipV="1">
            <a:off x="5429256" y="3323538"/>
            <a:ext cx="1000132" cy="34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compiler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Incremental compiler</a:t>
            </a:r>
          </a:p>
          <a:p>
            <a:r>
              <a:rPr lang="en-IN" dirty="0" smtClean="0"/>
              <a:t>Cross compiler </a:t>
            </a:r>
          </a:p>
          <a:p>
            <a:r>
              <a:rPr lang="en-IN" dirty="0" smtClean="0"/>
              <a:t>Load &amp; go compiler</a:t>
            </a:r>
          </a:p>
          <a:p>
            <a:r>
              <a:rPr lang="en-IN" dirty="0" smtClean="0"/>
              <a:t>Threaded code compiler</a:t>
            </a:r>
          </a:p>
          <a:p>
            <a:r>
              <a:rPr lang="en-IN" dirty="0" smtClean="0"/>
              <a:t>Stage compiler</a:t>
            </a:r>
          </a:p>
          <a:p>
            <a:r>
              <a:rPr lang="en-IN" dirty="0" smtClean="0"/>
              <a:t>just-in-time(JIT)compiler</a:t>
            </a:r>
          </a:p>
          <a:p>
            <a:r>
              <a:rPr lang="en-IN" dirty="0" smtClean="0"/>
              <a:t>Parallelizing compiler 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 interpreter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Consecutive interpreting</a:t>
            </a:r>
          </a:p>
          <a:p>
            <a:r>
              <a:rPr lang="en-IN" dirty="0" smtClean="0"/>
              <a:t>Simultaneous interpreting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140</TotalTime>
  <Words>191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GOVT. CHANDULAL CHANDRAKR ARTS &amp; SCINECE COLLEGE PATAN</vt:lpstr>
      <vt:lpstr>CONTENTS</vt:lpstr>
      <vt:lpstr>DEFINATION OF COMPILER</vt:lpstr>
      <vt:lpstr>Working of compiler</vt:lpstr>
      <vt:lpstr>DEFINATION OF INTERPRETER</vt:lpstr>
      <vt:lpstr>Working of interpreter </vt:lpstr>
      <vt:lpstr>Types of compiler </vt:lpstr>
      <vt:lpstr>Type interpreter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GOVT. CHANDULAL CHANDRAKR ARTS &amp; SCINECE COLLEGE PATAN</dc:title>
  <dc:creator>TANU</dc:creator>
  <cp:lastModifiedBy>TANU</cp:lastModifiedBy>
  <cp:revision>17</cp:revision>
  <dcterms:created xsi:type="dcterms:W3CDTF">2023-10-20T09:52:49Z</dcterms:created>
  <dcterms:modified xsi:type="dcterms:W3CDTF">2023-10-27T06:35:16Z</dcterms:modified>
</cp:coreProperties>
</file>