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65" r:id="rId3"/>
    <p:sldId id="271" r:id="rId4"/>
    <p:sldId id="272" r:id="rId5"/>
    <p:sldId id="273" r:id="rId6"/>
    <p:sldId id="277" r:id="rId7"/>
    <p:sldId id="27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4ACA22AA-16A6-433B-A76E-92DBE6EFD9FC}"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ACA22AA-16A6-433B-A76E-92DBE6EFD9FC}"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ACA22AA-16A6-433B-A76E-92DBE6EFD9FC}"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ACA22AA-16A6-433B-A76E-92DBE6EFD9F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2DCD11B-48E6-4F7B-BBAA-73CF715A1A4A}" type="datetimeFigureOut">
              <a:rPr lang="en-US" smtClean="0"/>
              <a:pPr/>
              <a:t>10/26/2023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ACA22AA-16A6-433B-A76E-92DBE6EFD9FC}"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2DCD11B-48E6-4F7B-BBAA-73CF715A1A4A}" type="datetimeFigureOut">
              <a:rPr lang="en-US" smtClean="0"/>
              <a:pPr/>
              <a:t>10/26/2023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ACA22AA-16A6-433B-A76E-92DBE6EFD9FC}"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2071702"/>
          </a:xfrm>
        </p:spPr>
        <p:txBody>
          <a:bodyPr>
            <a:normAutofit/>
          </a:bodyPr>
          <a:lstStyle/>
          <a:p>
            <a:r>
              <a:rPr lang="en-US" sz="4400" dirty="0" smtClean="0"/>
              <a:t>GOVT.Chandulal Chandrakar Arts&amp;Science college patan(c.g</a:t>
            </a:r>
            <a:r>
              <a:rPr lang="en-US" sz="3200" dirty="0" smtClean="0"/>
              <a:t>)</a:t>
            </a:r>
            <a:endParaRPr lang="en-US" dirty="0"/>
          </a:p>
        </p:txBody>
      </p:sp>
      <p:sp>
        <p:nvSpPr>
          <p:cNvPr id="4" name="Rectangle 3"/>
          <p:cNvSpPr/>
          <p:nvPr/>
        </p:nvSpPr>
        <p:spPr>
          <a:xfrm>
            <a:off x="1214413" y="5929330"/>
            <a:ext cx="4143373" cy="646331"/>
          </a:xfrm>
          <a:prstGeom prst="rect">
            <a:avLst/>
          </a:prstGeom>
        </p:spPr>
        <p:txBody>
          <a:bodyPr wrap="square">
            <a:spAutoFit/>
          </a:bodyPr>
          <a:lstStyle/>
          <a:p>
            <a:r>
              <a:rPr lang="en-US" b="1" dirty="0" smtClean="0"/>
              <a:t>GUIDED BY</a:t>
            </a:r>
          </a:p>
          <a:p>
            <a:r>
              <a:rPr lang="en-US" b="1" dirty="0" smtClean="0"/>
              <a:t>MISS NIDHI SINGH MA’NM</a:t>
            </a:r>
          </a:p>
        </p:txBody>
      </p:sp>
      <p:sp>
        <p:nvSpPr>
          <p:cNvPr id="5" name="Rectangle 4"/>
          <p:cNvSpPr/>
          <p:nvPr/>
        </p:nvSpPr>
        <p:spPr>
          <a:xfrm>
            <a:off x="5214942" y="6000768"/>
            <a:ext cx="3643338" cy="646331"/>
          </a:xfrm>
          <a:prstGeom prst="rect">
            <a:avLst/>
          </a:prstGeom>
        </p:spPr>
        <p:txBody>
          <a:bodyPr wrap="square">
            <a:spAutoFit/>
          </a:bodyPr>
          <a:lstStyle/>
          <a:p>
            <a:r>
              <a:rPr lang="en-US" b="1" dirty="0" smtClean="0"/>
              <a:t>SUMBITTED-BY</a:t>
            </a:r>
          </a:p>
          <a:p>
            <a:r>
              <a:rPr lang="en-US" b="1" dirty="0" smtClean="0"/>
              <a:t>HEMKUMARI SINHA</a:t>
            </a:r>
            <a:endParaRPr lang="en-US" b="1" dirty="0"/>
          </a:p>
        </p:txBody>
      </p:sp>
      <p:pic>
        <p:nvPicPr>
          <p:cNvPr id="6" name="Picture 5" descr="download (2).jfif"/>
          <p:cNvPicPr>
            <a:picLocks noChangeAspect="1"/>
          </p:cNvPicPr>
          <p:nvPr/>
        </p:nvPicPr>
        <p:blipFill>
          <a:blip r:embed="rId2"/>
          <a:stretch>
            <a:fillRect/>
          </a:stretch>
        </p:blipFill>
        <p:spPr>
          <a:xfrm>
            <a:off x="3857620" y="2714620"/>
            <a:ext cx="2286016" cy="1357322"/>
          </a:xfrm>
          <a:prstGeom prst="rect">
            <a:avLst/>
          </a:prstGeom>
        </p:spPr>
      </p:pic>
      <p:sp>
        <p:nvSpPr>
          <p:cNvPr id="9" name="Rectangle 8"/>
          <p:cNvSpPr/>
          <p:nvPr/>
        </p:nvSpPr>
        <p:spPr>
          <a:xfrm>
            <a:off x="2857488" y="4214818"/>
            <a:ext cx="4214842" cy="64294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smtClean="0"/>
              <a:t>OPERATING -SYSTEMS</a:t>
            </a:r>
            <a:endParaRPr lang="en-US" sz="2400" b="1"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OPERATING  SYSTEMS:-</a:t>
            </a:r>
            <a:endParaRPr lang="en-US" b="1" dirty="0"/>
          </a:p>
        </p:txBody>
      </p:sp>
      <p:sp>
        <p:nvSpPr>
          <p:cNvPr id="3" name="Content Placeholder 2"/>
          <p:cNvSpPr>
            <a:spLocks noGrp="1"/>
          </p:cNvSpPr>
          <p:nvPr>
            <p:ph idx="1"/>
          </p:nvPr>
        </p:nvSpPr>
        <p:spPr>
          <a:xfrm>
            <a:off x="1071538" y="1357298"/>
            <a:ext cx="7862150" cy="4891102"/>
          </a:xfrm>
        </p:spPr>
        <p:txBody>
          <a:bodyPr>
            <a:normAutofit/>
          </a:bodyPr>
          <a:lstStyle/>
          <a:p>
            <a:pPr>
              <a:buNone/>
            </a:pPr>
            <a:r>
              <a:rPr lang="en-US" sz="2800" dirty="0" smtClean="0"/>
              <a:t>Operating system is a collection  of set of  special programs that run on a computer  system that allows it to work properly .it performs basic tasks such as recognizing input  from the keyboard,keeping track of files and directories on the disk ,sending output to the display screen and controlling peripheral devices.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p:txBody>
      </p:sp>
      <p:pic>
        <p:nvPicPr>
          <p:cNvPr id="1033" name="Picture 9" descr="C:\Program Files (x86)\Microsoft Office\MEDIA\CAGCAT10\j0195384.wmf"/>
          <p:cNvPicPr>
            <a:picLocks noChangeAspect="1" noChangeArrowheads="1"/>
          </p:cNvPicPr>
          <p:nvPr/>
        </p:nvPicPr>
        <p:blipFill>
          <a:blip r:embed="rId2"/>
          <a:srcRect/>
          <a:stretch>
            <a:fillRect/>
          </a:stretch>
        </p:blipFill>
        <p:spPr bwMode="auto">
          <a:xfrm>
            <a:off x="6072198" y="4214818"/>
            <a:ext cx="2581700" cy="25003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2976" y="285728"/>
            <a:ext cx="7643866" cy="1143000"/>
          </a:xfrm>
        </p:spPr>
        <p:txBody>
          <a:bodyPr/>
          <a:lstStyle/>
          <a:p>
            <a:r>
              <a:rPr lang="en-US" dirty="0" smtClean="0"/>
              <a:t>Write function of os</a:t>
            </a:r>
            <a:endParaRPr lang="en-US"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smtClean="0"/>
              <a:t>Processor  management </a:t>
            </a:r>
          </a:p>
          <a:p>
            <a:pPr>
              <a:buFont typeface="Arial" pitchFamily="34" charset="0"/>
              <a:buChar char="•"/>
            </a:pPr>
            <a:r>
              <a:rPr lang="en-US" dirty="0" smtClean="0"/>
              <a:t>Memory  management</a:t>
            </a:r>
          </a:p>
          <a:p>
            <a:pPr>
              <a:buFont typeface="Arial" pitchFamily="34" charset="0"/>
              <a:buChar char="•"/>
            </a:pPr>
            <a:r>
              <a:rPr lang="en-US" dirty="0" smtClean="0"/>
              <a:t>File  management</a:t>
            </a:r>
          </a:p>
          <a:p>
            <a:pPr>
              <a:buFont typeface="Arial" pitchFamily="34" charset="0"/>
              <a:buChar char="•"/>
            </a:pPr>
            <a:r>
              <a:rPr lang="en-US" dirty="0" smtClean="0"/>
              <a:t>Input /output  management</a:t>
            </a:r>
          </a:p>
          <a:p>
            <a:pPr>
              <a:buFont typeface="Arial" pitchFamily="34" charset="0"/>
              <a:buChar char="•"/>
            </a:pPr>
            <a:r>
              <a:rPr lang="en-US" dirty="0" smtClean="0"/>
              <a:t>Security  management</a:t>
            </a:r>
          </a:p>
          <a:p>
            <a:pPr>
              <a:buFont typeface="Arial" pitchFamily="34" charset="0"/>
              <a:buChar char="•"/>
            </a:pPr>
            <a:r>
              <a:rPr lang="en-US" dirty="0" smtClean="0"/>
              <a:t>Device  management</a:t>
            </a:r>
          </a:p>
          <a:p>
            <a:pPr>
              <a:buFont typeface="Arial" pitchFamily="34" charset="0"/>
              <a:buChar char="•"/>
            </a:pPr>
            <a:r>
              <a:rPr lang="en-US" dirty="0" smtClean="0"/>
              <a:t>Command  interpretation</a:t>
            </a:r>
          </a:p>
          <a:p>
            <a:pPr>
              <a:buFont typeface="Arial" pitchFamily="34" charset="0"/>
              <a:buChar char="•"/>
            </a:pPr>
            <a:r>
              <a:rPr lang="en-US" dirty="0" smtClean="0"/>
              <a:t>Monitoring  activities</a:t>
            </a:r>
          </a:p>
          <a:p>
            <a:pPr>
              <a:buFont typeface="Arial" pitchFamily="34" charset="0"/>
              <a:buChar char="•"/>
            </a:pPr>
            <a:r>
              <a:rPr lang="en-US" dirty="0" smtClean="0"/>
              <a:t>Job priority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45920" y="285728"/>
            <a:ext cx="7498080" cy="1285885"/>
          </a:xfrm>
        </p:spPr>
        <p:txBody>
          <a:bodyPr>
            <a:normAutofit fontScale="90000"/>
          </a:bodyPr>
          <a:lstStyle/>
          <a:p>
            <a:pPr marL="742950" indent="-742950">
              <a:buFont typeface="+mj-lt"/>
              <a:buAutoNum type="arabicPeriod"/>
            </a:pPr>
            <a:r>
              <a:rPr lang="en-US" sz="3100" b="1" dirty="0" smtClean="0"/>
              <a:t>Processor  management </a:t>
            </a:r>
            <a:r>
              <a:rPr lang="en-US" dirty="0" smtClean="0"/>
              <a:t>:- </a:t>
            </a:r>
            <a:r>
              <a:rPr lang="en-US" sz="2400" dirty="0" smtClean="0"/>
              <a:t>Ensuring that each process and application receives enough of the processor’s time to function properly</a:t>
            </a:r>
            <a:r>
              <a:rPr lang="en-US" dirty="0" smtClean="0"/>
              <a:t/>
            </a:r>
            <a:br>
              <a:rPr lang="en-US" dirty="0" smtClean="0"/>
            </a:br>
            <a:endParaRPr lang="en-US" dirty="0"/>
          </a:p>
        </p:txBody>
      </p:sp>
      <p:sp>
        <p:nvSpPr>
          <p:cNvPr id="3" name="Content Placeholder 2"/>
          <p:cNvSpPr>
            <a:spLocks noGrp="1"/>
          </p:cNvSpPr>
          <p:nvPr>
            <p:ph idx="1"/>
          </p:nvPr>
        </p:nvSpPr>
        <p:spPr>
          <a:xfrm>
            <a:off x="1071538" y="1785926"/>
            <a:ext cx="7862150" cy="5072074"/>
          </a:xfrm>
        </p:spPr>
        <p:txBody>
          <a:bodyPr>
            <a:normAutofit fontScale="92500" lnSpcReduction="20000"/>
          </a:bodyPr>
          <a:lstStyle/>
          <a:p>
            <a:pPr>
              <a:buNone/>
            </a:pPr>
            <a:r>
              <a:rPr lang="en-US" dirty="0" smtClean="0"/>
              <a:t>2. </a:t>
            </a:r>
            <a:r>
              <a:rPr lang="en-US" b="1" dirty="0" smtClean="0"/>
              <a:t>Memory management:-</a:t>
            </a:r>
            <a:r>
              <a:rPr lang="en-US" sz="2400" b="1" dirty="0" smtClean="0"/>
              <a:t>the process of controlling and  coordinating a computer’ s main memory</a:t>
            </a:r>
            <a:r>
              <a:rPr lang="en-US" sz="2000" b="1" dirty="0" smtClean="0"/>
              <a:t>.</a:t>
            </a:r>
          </a:p>
          <a:p>
            <a:pPr>
              <a:buNone/>
            </a:pPr>
            <a:endParaRPr lang="en-US" sz="2000" b="1" dirty="0" smtClean="0"/>
          </a:p>
          <a:p>
            <a:pPr>
              <a:buNone/>
            </a:pPr>
            <a:r>
              <a:rPr lang="en-US" b="1" dirty="0" smtClean="0"/>
              <a:t>3. File management:- </a:t>
            </a:r>
            <a:r>
              <a:rPr lang="en-US" sz="2400" b="1" dirty="0" smtClean="0"/>
              <a:t>the process  and act of creating an organized structure in which you store  information for easy retrieval.</a:t>
            </a:r>
          </a:p>
          <a:p>
            <a:pPr>
              <a:buNone/>
            </a:pPr>
            <a:r>
              <a:rPr lang="en-US" sz="2400" b="1" dirty="0" smtClean="0"/>
              <a:t> </a:t>
            </a:r>
          </a:p>
          <a:p>
            <a:pPr>
              <a:buNone/>
            </a:pPr>
            <a:r>
              <a:rPr lang="en-US" sz="2400" b="1" dirty="0" smtClean="0"/>
              <a:t>4</a:t>
            </a:r>
            <a:r>
              <a:rPr lang="en-US" sz="2800" b="1" dirty="0" smtClean="0"/>
              <a:t>. input/output </a:t>
            </a:r>
            <a:r>
              <a:rPr lang="en-US" b="1" dirty="0" smtClean="0"/>
              <a:t>management:- </a:t>
            </a:r>
            <a:r>
              <a:rPr lang="en-US" sz="2400" b="1" dirty="0" smtClean="0"/>
              <a:t>controlling the flow of data into and out of a data processing complex.</a:t>
            </a:r>
          </a:p>
          <a:p>
            <a:pPr>
              <a:buNone/>
            </a:pPr>
            <a:endParaRPr lang="en-US" sz="2400" b="1" dirty="0" smtClean="0"/>
          </a:p>
          <a:p>
            <a:pPr>
              <a:buNone/>
            </a:pPr>
            <a:r>
              <a:rPr lang="en-US" sz="2400" b="1" dirty="0" smtClean="0"/>
              <a:t>5. </a:t>
            </a:r>
            <a:r>
              <a:rPr lang="en-US" b="1" dirty="0" smtClean="0"/>
              <a:t>Security  management:-</a:t>
            </a:r>
            <a:r>
              <a:rPr lang="en-US" sz="2600" b="1" dirty="0" smtClean="0"/>
              <a:t>security controls may include physical protection measures (lights,fences,CCTV barriers,etc.);</a:t>
            </a:r>
            <a:endParaRPr lang="en-US" sz="2400" b="1" dirty="0" smtClean="0"/>
          </a:p>
          <a:p>
            <a:pPr>
              <a:buNone/>
            </a:pPr>
            <a:r>
              <a:rPr lang="en-US" sz="2400" b="1" dirty="0" smtClean="0"/>
              <a:t> </a:t>
            </a:r>
          </a:p>
          <a:p>
            <a:pPr>
              <a:buNone/>
            </a:pPr>
            <a:endParaRPr lang="en-US"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8072462" cy="1428728"/>
          </a:xfrm>
        </p:spPr>
        <p:txBody>
          <a:bodyPr>
            <a:normAutofit fontScale="90000"/>
          </a:bodyPr>
          <a:lstStyle/>
          <a:p>
            <a:r>
              <a:rPr lang="en-US" dirty="0" smtClean="0"/>
              <a:t>6. </a:t>
            </a:r>
            <a:r>
              <a:rPr lang="en-US" sz="3600" dirty="0" smtClean="0"/>
              <a:t>Device  management:</a:t>
            </a:r>
            <a:r>
              <a:rPr lang="en-US" dirty="0" smtClean="0"/>
              <a:t>-</a:t>
            </a:r>
            <a:r>
              <a:rPr lang="en-US" sz="3100" dirty="0" smtClean="0"/>
              <a:t>a critical omponent of any organization’s security strategy. </a:t>
            </a:r>
            <a:r>
              <a:rPr lang="en-US" dirty="0" smtClean="0"/>
              <a:t/>
            </a:r>
            <a:br>
              <a:rPr lang="en-US" dirty="0" smtClean="0"/>
            </a:br>
            <a:r>
              <a:rPr lang="en-US" sz="2700" dirty="0" smtClean="0"/>
              <a:t>. </a:t>
            </a:r>
            <a:endParaRPr lang="en-US" sz="2700" dirty="0"/>
          </a:p>
        </p:txBody>
      </p:sp>
      <p:sp>
        <p:nvSpPr>
          <p:cNvPr id="3" name="Content Placeholder 2"/>
          <p:cNvSpPr>
            <a:spLocks noGrp="1"/>
          </p:cNvSpPr>
          <p:nvPr>
            <p:ph idx="1"/>
          </p:nvPr>
        </p:nvSpPr>
        <p:spPr>
          <a:xfrm>
            <a:off x="1285852" y="1285860"/>
            <a:ext cx="7498080" cy="5572140"/>
          </a:xfrm>
        </p:spPr>
        <p:txBody>
          <a:bodyPr>
            <a:normAutofit lnSpcReduction="10000"/>
          </a:bodyPr>
          <a:lstStyle/>
          <a:p>
            <a:pPr>
              <a:buNone/>
            </a:pPr>
            <a:r>
              <a:rPr lang="en-US" dirty="0" smtClean="0"/>
              <a:t>7</a:t>
            </a:r>
            <a:r>
              <a:rPr lang="en-US" b="1" dirty="0" smtClean="0"/>
              <a:t>. Command interpretation</a:t>
            </a:r>
            <a:r>
              <a:rPr lang="en-US" dirty="0" smtClean="0"/>
              <a:t>:- </a:t>
            </a:r>
            <a:r>
              <a:rPr lang="en-US" sz="2800" dirty="0" smtClean="0"/>
              <a:t>the group of buildings is designed to function as a unit, </a:t>
            </a:r>
          </a:p>
          <a:p>
            <a:pPr>
              <a:buNone/>
            </a:pPr>
            <a:r>
              <a:rPr lang="en-US" sz="2800" dirty="0" smtClean="0"/>
              <a:t>such that in the case of tenants,a  </a:t>
            </a:r>
          </a:p>
          <a:p>
            <a:pPr>
              <a:buNone/>
            </a:pPr>
            <a:r>
              <a:rPr lang="en-US" sz="2800" dirty="0" smtClean="0"/>
              <a:t>management company dictates </a:t>
            </a:r>
          </a:p>
          <a:p>
            <a:pPr>
              <a:buNone/>
            </a:pPr>
            <a:r>
              <a:rPr lang="en-US" sz="2800" dirty="0" smtClean="0"/>
              <a:t>their hours of operations, etc. </a:t>
            </a:r>
          </a:p>
          <a:p>
            <a:pPr>
              <a:buNone/>
            </a:pPr>
            <a:endParaRPr lang="en-US" sz="2800" dirty="0" smtClean="0"/>
          </a:p>
          <a:p>
            <a:pPr>
              <a:buNone/>
            </a:pPr>
            <a:r>
              <a:rPr lang="en-US" sz="2800" dirty="0" smtClean="0"/>
              <a:t>8</a:t>
            </a:r>
            <a:r>
              <a:rPr lang="en-US" sz="2800" b="1" dirty="0" smtClean="0"/>
              <a:t>. </a:t>
            </a:r>
            <a:r>
              <a:rPr lang="en-US" b="1" dirty="0" smtClean="0"/>
              <a:t>Monitoring  activities</a:t>
            </a:r>
            <a:r>
              <a:rPr lang="en-US" dirty="0" smtClean="0"/>
              <a:t>:- </a:t>
            </a:r>
            <a:r>
              <a:rPr lang="en-US" sz="2800" dirty="0" smtClean="0"/>
              <a:t>The activities currently in place to evaluate the effectiveness of mitigation/management activities for each sub-risk</a:t>
            </a:r>
          </a:p>
          <a:p>
            <a:pPr>
              <a:buNone/>
            </a:pPr>
            <a:r>
              <a:rPr lang="en-US" sz="2800" dirty="0" smtClean="0"/>
              <a:t>9. </a:t>
            </a:r>
            <a:r>
              <a:rPr lang="en-US" sz="3000" b="1" dirty="0" smtClean="0"/>
              <a:t>Job priority</a:t>
            </a:r>
            <a:r>
              <a:rPr lang="en-US" b="1" dirty="0" smtClean="0"/>
              <a:t>:- </a:t>
            </a:r>
            <a:r>
              <a:rPr lang="en-US" sz="2400" b="1" dirty="0" smtClean="0"/>
              <a:t>defines the order in which jobs are processed.</a:t>
            </a:r>
            <a:endParaRPr lang="en-US" sz="2800" b="1" dirty="0" smtClean="0"/>
          </a:p>
          <a:p>
            <a:pPr>
              <a:buNone/>
            </a:pPr>
            <a:endParaRPr lang="en-US" sz="2800"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86050" y="428604"/>
            <a:ext cx="4929222" cy="785818"/>
          </a:xfrm>
        </p:spPr>
        <p:txBody>
          <a:bodyPr/>
          <a:lstStyle/>
          <a:p>
            <a:r>
              <a:rPr lang="en-US" dirty="0" smtClean="0"/>
              <a:t>CONCLUSION</a:t>
            </a:r>
            <a:endParaRPr lang="en-US" dirty="0"/>
          </a:p>
        </p:txBody>
      </p:sp>
      <p:sp>
        <p:nvSpPr>
          <p:cNvPr id="3" name="Text Placeholder 2"/>
          <p:cNvSpPr>
            <a:spLocks noGrp="1"/>
          </p:cNvSpPr>
          <p:nvPr>
            <p:ph type="body" idx="2"/>
          </p:nvPr>
        </p:nvSpPr>
        <p:spPr>
          <a:xfrm>
            <a:off x="457200" y="1406964"/>
            <a:ext cx="8329642" cy="698500"/>
          </a:xfrm>
        </p:spPr>
        <p:txBody>
          <a:bodyPr>
            <a:noAutofit/>
          </a:bodyPr>
          <a:lstStyle/>
          <a:p>
            <a:r>
              <a:rPr lang="en-US" sz="2800" dirty="0" smtClean="0"/>
              <a:t>OPERATING SYSTEM  AND Write function of os </a:t>
            </a:r>
            <a:endParaRPr lang="en-US" sz="2800" dirty="0"/>
          </a:p>
        </p:txBody>
      </p:sp>
      <p:sp>
        <p:nvSpPr>
          <p:cNvPr id="4" name="Content Placeholder 3"/>
          <p:cNvSpPr>
            <a:spLocks noGrp="1"/>
          </p:cNvSpPr>
          <p:nvPr>
            <p:ph sz="half" idx="1"/>
          </p:nvPr>
        </p:nvSpPr>
        <p:spPr/>
        <p:txBody>
          <a:bodyPr/>
          <a:lstStyle/>
          <a:p>
            <a:pPr marL="2361438" lvl="8" indent="-514350">
              <a:buFont typeface="Wingdings" pitchFamily="2" charset="2"/>
              <a:buChar char="Ø"/>
            </a:pPr>
            <a:r>
              <a:rPr lang="en-US" dirty="0" smtClean="0"/>
              <a:t>OPERATING SYSTEM:- </a:t>
            </a:r>
            <a:r>
              <a:rPr lang="en-US" sz="2800" dirty="0" smtClean="0"/>
              <a:t>an operating system is a vital component of any computer syst</a:t>
            </a:r>
            <a:r>
              <a:rPr lang="en-US" dirty="0" smtClean="0"/>
              <a:t>em.</a:t>
            </a:r>
          </a:p>
          <a:p>
            <a:pPr marL="2361438" lvl="8" indent="-514350">
              <a:buFont typeface="Wingdings" pitchFamily="2" charset="2"/>
              <a:buChar char="Ø"/>
            </a:pPr>
            <a:endParaRPr lang="en-US" dirty="0" smtClean="0"/>
          </a:p>
          <a:p>
            <a:pPr marL="2361438" lvl="8" indent="-514350">
              <a:buFont typeface="Wingdings" pitchFamily="2" charset="2"/>
              <a:buChar char="Ø"/>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THANK YOU</a:t>
            </a:r>
            <a:endParaRPr lang="en-US"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425</TotalTime>
  <Words>302</Words>
  <Application>Microsoft Office PowerPoint</Application>
  <PresentationFormat>On-screen Show (4:3)</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GOVT.Chandulal Chandrakar Arts&amp;Science college patan(c.g)</vt:lpstr>
      <vt:lpstr>OPERATING  SYSTEMS:-</vt:lpstr>
      <vt:lpstr>Write function of os</vt:lpstr>
      <vt:lpstr>Processor  management :- Ensuring that each process and application receives enough of the processor’s time to function properly </vt:lpstr>
      <vt:lpstr>6. Device  management:-a critical omponent of any organization’s security strategy.  . </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47</cp:revision>
  <dcterms:created xsi:type="dcterms:W3CDTF">2023-10-17T05:48:26Z</dcterms:created>
  <dcterms:modified xsi:type="dcterms:W3CDTF">2023-10-26T07:08:02Z</dcterms:modified>
</cp:coreProperties>
</file>