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63" r:id="rId3"/>
    <p:sldId id="261" r:id="rId4"/>
    <p:sldId id="259" r:id="rId5"/>
    <p:sldId id="260" r:id="rId6"/>
    <p:sldId id="258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564066-9F12-4ED4-9DC9-A8FE3A521836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3A5DD1-F39D-47AC-AB4F-D2E5D74AA5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7C73-39C6-43F2-9FEF-EB10D3790EF3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D1DB-EA98-4F87-9B63-00B515C001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7C73-39C6-43F2-9FEF-EB10D3790EF3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D1DB-EA98-4F87-9B63-00B515C001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7C73-39C6-43F2-9FEF-EB10D3790EF3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D1DB-EA98-4F87-9B63-00B515C001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7C73-39C6-43F2-9FEF-EB10D3790EF3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D1DB-EA98-4F87-9B63-00B515C001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7C73-39C6-43F2-9FEF-EB10D3790EF3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D1DB-EA98-4F87-9B63-00B515C001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7C73-39C6-43F2-9FEF-EB10D3790EF3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D1DB-EA98-4F87-9B63-00B515C001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7C73-39C6-43F2-9FEF-EB10D3790EF3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D1DB-EA98-4F87-9B63-00B515C001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7C73-39C6-43F2-9FEF-EB10D3790EF3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D1DB-EA98-4F87-9B63-00B515C001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7C73-39C6-43F2-9FEF-EB10D3790EF3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D1DB-EA98-4F87-9B63-00B515C001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7C73-39C6-43F2-9FEF-EB10D3790EF3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D1DB-EA98-4F87-9B63-00B515C001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7C73-39C6-43F2-9FEF-EB10D3790EF3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D09D1DB-EA98-4F87-9B63-00B515C001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BCB7C73-39C6-43F2-9FEF-EB10D3790EF3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09D1DB-EA98-4F87-9B63-00B515C001A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Aharoni" pitchFamily="2" charset="-79"/>
                <a:cs typeface="Aharoni" pitchFamily="2" charset="-79"/>
              </a:rPr>
              <a:t>GOVT CHANDULAL CHANDRAKAR P.G. COLLEGE PATAN</a:t>
            </a:r>
            <a:endParaRPr lang="en-US" sz="36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0400" y="3733800"/>
            <a:ext cx="4038600" cy="609600"/>
          </a:xfrm>
        </p:spPr>
        <p:txBody>
          <a:bodyPr>
            <a:normAutofit/>
          </a:bodyPr>
          <a:lstStyle/>
          <a:p>
            <a:r>
              <a:rPr lang="en-US" dirty="0" smtClean="0"/>
              <a:t>TYPES OF OS</a:t>
            </a:r>
            <a:endParaRPr lang="en-US" dirty="0"/>
          </a:p>
        </p:txBody>
      </p:sp>
      <p:pic>
        <p:nvPicPr>
          <p:cNvPr id="8" name="Content Placeholder 7" descr="images (1)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429000" y="1600200"/>
            <a:ext cx="2438400" cy="1828800"/>
          </a:xfrm>
        </p:spPr>
      </p:pic>
      <p:sp>
        <p:nvSpPr>
          <p:cNvPr id="10" name="TextBox 9"/>
          <p:cNvSpPr txBox="1"/>
          <p:nvPr/>
        </p:nvSpPr>
        <p:spPr>
          <a:xfrm>
            <a:off x="3352800" y="16002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     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81000" y="54102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81000" y="4648200"/>
            <a:ext cx="259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  GUIDED BY</a:t>
            </a:r>
          </a:p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81000" y="53340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 NIDHI SHINGH THAKUR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57200" y="5562600"/>
            <a:ext cx="3004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                                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248400" y="48006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 SUDMIED BY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248400" y="51816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 MANSI KURMI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95600" y="1066800"/>
            <a:ext cx="312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002060"/>
                </a:solidFill>
              </a:rPr>
              <a:t>CONTENT </a:t>
            </a:r>
            <a:endParaRPr lang="en-US" sz="4400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2362200"/>
            <a:ext cx="6705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000" dirty="0" smtClean="0"/>
              <a:t>  Introduction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 smtClean="0"/>
              <a:t> </a:t>
            </a:r>
            <a:r>
              <a:rPr lang="en-US" sz="4000" dirty="0" smtClean="0"/>
              <a:t> About Operating  System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 smtClean="0"/>
              <a:t> </a:t>
            </a:r>
            <a:r>
              <a:rPr lang="en-US" sz="4000" dirty="0" smtClean="0"/>
              <a:t>  OS Work 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 smtClean="0"/>
              <a:t> </a:t>
            </a:r>
            <a:r>
              <a:rPr lang="en-US" sz="4000" dirty="0" smtClean="0"/>
              <a:t> Types</a:t>
            </a:r>
            <a:endParaRPr lang="en-US" sz="4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810000" y="2514600"/>
            <a:ext cx="1828800" cy="175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 smtClean="0"/>
              <a:t>os</a:t>
            </a:r>
            <a:endParaRPr lang="en-US" sz="4800" dirty="0"/>
          </a:p>
        </p:txBody>
      </p:sp>
      <p:cxnSp>
        <p:nvCxnSpPr>
          <p:cNvPr id="4" name="Straight Arrow Connector 3"/>
          <p:cNvCxnSpPr>
            <a:stCxn id="2" idx="0"/>
          </p:cNvCxnSpPr>
          <p:nvPr/>
        </p:nvCxnSpPr>
        <p:spPr>
          <a:xfrm rot="5400000" flipH="1" flipV="1">
            <a:off x="4191000" y="1905000"/>
            <a:ext cx="11430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stCxn id="2" idx="4"/>
          </p:cNvCxnSpPr>
          <p:nvPr/>
        </p:nvCxnSpPr>
        <p:spPr>
          <a:xfrm rot="5400000">
            <a:off x="4229100" y="4762500"/>
            <a:ext cx="990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2" idx="6"/>
          </p:cNvCxnSpPr>
          <p:nvPr/>
        </p:nvCxnSpPr>
        <p:spPr>
          <a:xfrm>
            <a:off x="5638800" y="3390900"/>
            <a:ext cx="12954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2" idx="2"/>
          </p:cNvCxnSpPr>
          <p:nvPr/>
        </p:nvCxnSpPr>
        <p:spPr>
          <a:xfrm rot="10800000" flipV="1">
            <a:off x="2743200" y="3390900"/>
            <a:ext cx="10668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2" idx="7"/>
          </p:cNvCxnSpPr>
          <p:nvPr/>
        </p:nvCxnSpPr>
        <p:spPr>
          <a:xfrm rot="5400000" flipH="1" flipV="1">
            <a:off x="5262258" y="1937520"/>
            <a:ext cx="942462" cy="7250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2" idx="1"/>
          </p:cNvCxnSpPr>
          <p:nvPr/>
        </p:nvCxnSpPr>
        <p:spPr>
          <a:xfrm flipV="1">
            <a:off x="3962400" y="2771262"/>
            <a:ext cx="115422" cy="481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2" idx="1"/>
          </p:cNvCxnSpPr>
          <p:nvPr/>
        </p:nvCxnSpPr>
        <p:spPr>
          <a:xfrm rot="16200000" flipV="1">
            <a:off x="3244080" y="1937520"/>
            <a:ext cx="790062" cy="8774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2" idx="3"/>
          </p:cNvCxnSpPr>
          <p:nvPr/>
        </p:nvCxnSpPr>
        <p:spPr>
          <a:xfrm rot="5400000">
            <a:off x="3320280" y="4043058"/>
            <a:ext cx="790062" cy="7250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2" idx="5"/>
          </p:cNvCxnSpPr>
          <p:nvPr/>
        </p:nvCxnSpPr>
        <p:spPr>
          <a:xfrm rot="16200000" flipH="1">
            <a:off x="5490858" y="3890658"/>
            <a:ext cx="637662" cy="8774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495800" y="762001"/>
            <a:ext cx="1371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29" name="TextBox 28"/>
          <p:cNvSpPr txBox="1"/>
          <p:nvPr/>
        </p:nvSpPr>
        <p:spPr>
          <a:xfrm>
            <a:off x="4419600" y="83820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CPU</a:t>
            </a:r>
            <a:endParaRPr lang="en-US" sz="28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943600" y="13716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KEYBOARD</a:t>
            </a:r>
            <a:endParaRPr lang="en-US" sz="24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6934200" y="32766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PRINTER </a:t>
            </a:r>
            <a:endParaRPr lang="en-US" sz="24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6400800" y="4572000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APPLICATION SOFTWARE </a:t>
            </a:r>
            <a:endParaRPr lang="en-US" sz="24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4038600" y="52578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MODEM</a:t>
            </a:r>
            <a:endParaRPr lang="en-US" sz="2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2057400" y="4876800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HARD DISK DRIVE </a:t>
            </a:r>
            <a:endParaRPr lang="en-US" sz="24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1295400" y="32004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MONITOR</a:t>
            </a:r>
            <a:endParaRPr lang="en-US" sz="24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2057400" y="16764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MOUSE </a:t>
            </a:r>
            <a:endParaRPr lang="en-US" sz="24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1905000" y="0"/>
            <a:ext cx="571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mtClean="0">
                <a:solidFill>
                  <a:srgbClr val="FF0000"/>
                </a:solidFill>
              </a:rPr>
              <a:t>INTRODUCTION 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828800" y="381000"/>
            <a:ext cx="586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ABOUT  OPERATING SYSTEM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" y="1371600"/>
            <a:ext cx="8382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Since the computer connect understand users command intermediate software is required to act as a translator between the  machine and user . This purpose is served by the operating system .An operating system is an integral set specialized program that used to manage the resources such a memory.   </a:t>
            </a:r>
            <a:r>
              <a:rPr lang="en-US" sz="3600" dirty="0" smtClean="0"/>
              <a:t>  </a:t>
            </a:r>
            <a:endParaRPr lang="en-US" sz="36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57400" y="381000"/>
            <a:ext cx="5257800" cy="609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TYPES </a:t>
            </a:r>
            <a:r>
              <a:rPr lang="en-US" sz="2400" dirty="0" smtClean="0"/>
              <a:t>OF</a:t>
            </a:r>
            <a:r>
              <a:rPr lang="en-US" sz="2800" dirty="0" smtClean="0"/>
              <a:t> OPERATING SYSTEMS </a:t>
            </a:r>
            <a:endParaRPr lang="en-US" sz="2800" dirty="0"/>
          </a:p>
        </p:txBody>
      </p:sp>
      <p:sp>
        <p:nvSpPr>
          <p:cNvPr id="4" name="Down Arrow 3"/>
          <p:cNvSpPr/>
          <p:nvPr/>
        </p:nvSpPr>
        <p:spPr>
          <a:xfrm>
            <a:off x="4343400" y="990600"/>
            <a:ext cx="762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352800" y="1524000"/>
            <a:ext cx="2667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OS</a:t>
            </a:r>
            <a:r>
              <a:rPr lang="en-US" sz="2800" dirty="0" smtClean="0"/>
              <a:t>  </a:t>
            </a:r>
            <a:r>
              <a:rPr lang="en-US" sz="2000" dirty="0" smtClean="0"/>
              <a:t>1980</a:t>
            </a:r>
            <a:endParaRPr lang="en-US" sz="2000" dirty="0"/>
          </a:p>
        </p:txBody>
      </p:sp>
      <p:sp>
        <p:nvSpPr>
          <p:cNvPr id="8" name="Down Arrow 7"/>
          <p:cNvSpPr/>
          <p:nvPr/>
        </p:nvSpPr>
        <p:spPr>
          <a:xfrm>
            <a:off x="4267200" y="1905000"/>
            <a:ext cx="941832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352800" y="2362200"/>
            <a:ext cx="2667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OS X</a:t>
            </a:r>
            <a:endParaRPr lang="en-US" sz="2000" dirty="0"/>
          </a:p>
        </p:txBody>
      </p:sp>
      <p:sp>
        <p:nvSpPr>
          <p:cNvPr id="10" name="Down Arrow 9"/>
          <p:cNvSpPr/>
          <p:nvPr/>
        </p:nvSpPr>
        <p:spPr>
          <a:xfrm>
            <a:off x="4191000" y="2743200"/>
            <a:ext cx="914400" cy="609600"/>
          </a:xfrm>
          <a:prstGeom prst="downArrow">
            <a:avLst>
              <a:gd name="adj1" fmla="val 50000"/>
              <a:gd name="adj2" fmla="val 558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429000" y="3352800"/>
            <a:ext cx="2286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MS- DOS </a:t>
            </a:r>
            <a:endParaRPr lang="en-US" sz="2000" dirty="0"/>
          </a:p>
        </p:txBody>
      </p:sp>
      <p:sp>
        <p:nvSpPr>
          <p:cNvPr id="12" name="Down Arrow 11"/>
          <p:cNvSpPr/>
          <p:nvPr/>
        </p:nvSpPr>
        <p:spPr>
          <a:xfrm>
            <a:off x="4114800" y="3962400"/>
            <a:ext cx="1094232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505200" y="4419600"/>
            <a:ext cx="2209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GUI</a:t>
            </a:r>
            <a:endParaRPr lang="en-US" sz="2000" dirty="0"/>
          </a:p>
        </p:txBody>
      </p:sp>
      <p:sp>
        <p:nvSpPr>
          <p:cNvPr id="14" name="Down Arrow 13"/>
          <p:cNvSpPr/>
          <p:nvPr/>
        </p:nvSpPr>
        <p:spPr>
          <a:xfrm>
            <a:off x="4038600" y="4953000"/>
            <a:ext cx="11430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505200" y="5410200"/>
            <a:ext cx="24384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OS </a:t>
            </a:r>
            <a:endParaRPr lang="en-US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200400" y="457200"/>
            <a:ext cx="2667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OPERATING </a:t>
            </a:r>
            <a:r>
              <a:rPr lang="en-US" sz="2400" dirty="0" smtClean="0"/>
              <a:t>FUNCTIONS</a:t>
            </a:r>
            <a:r>
              <a:rPr lang="en-US" dirty="0" smtClean="0"/>
              <a:t> 5</a:t>
            </a:r>
            <a:endParaRPr lang="en-US" dirty="0"/>
          </a:p>
        </p:txBody>
      </p:sp>
      <p:sp>
        <p:nvSpPr>
          <p:cNvPr id="14" name="Down Arrow 13"/>
          <p:cNvSpPr/>
          <p:nvPr/>
        </p:nvSpPr>
        <p:spPr>
          <a:xfrm>
            <a:off x="4267200" y="1066800"/>
            <a:ext cx="5334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048000" y="1524000"/>
            <a:ext cx="2971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RESOURCE MANAGER 1</a:t>
            </a:r>
            <a:endParaRPr lang="en-US" dirty="0"/>
          </a:p>
        </p:txBody>
      </p:sp>
      <p:sp>
        <p:nvSpPr>
          <p:cNvPr id="16" name="Down Arrow 15"/>
          <p:cNvSpPr/>
          <p:nvPr/>
        </p:nvSpPr>
        <p:spPr>
          <a:xfrm>
            <a:off x="4191000" y="2133600"/>
            <a:ext cx="6096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971800" y="2590800"/>
            <a:ext cx="3048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STORAGE MANAGEMENT 2</a:t>
            </a:r>
            <a:endParaRPr lang="en-US" dirty="0"/>
          </a:p>
        </p:txBody>
      </p:sp>
      <p:sp>
        <p:nvSpPr>
          <p:cNvPr id="18" name="Down Arrow 17"/>
          <p:cNvSpPr/>
          <p:nvPr/>
        </p:nvSpPr>
        <p:spPr>
          <a:xfrm>
            <a:off x="4191000" y="3048000"/>
            <a:ext cx="5334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048000" y="3505200"/>
            <a:ext cx="2971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MANAGEMENT 3  </a:t>
            </a:r>
            <a:endParaRPr lang="en-US" dirty="0"/>
          </a:p>
        </p:txBody>
      </p:sp>
      <p:sp>
        <p:nvSpPr>
          <p:cNvPr id="20" name="Down Arrow 19"/>
          <p:cNvSpPr/>
          <p:nvPr/>
        </p:nvSpPr>
        <p:spPr>
          <a:xfrm>
            <a:off x="4191000" y="4114800"/>
            <a:ext cx="533400" cy="381000"/>
          </a:xfrm>
          <a:prstGeom prst="downArrow">
            <a:avLst>
              <a:gd name="adj1" fmla="val 50000"/>
              <a:gd name="adj2" fmla="val 568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048000" y="4495800"/>
            <a:ext cx="2971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 MANAGEMENT 4</a:t>
            </a:r>
            <a:endParaRPr lang="en-US" dirty="0"/>
          </a:p>
        </p:txBody>
      </p:sp>
      <p:sp>
        <p:nvSpPr>
          <p:cNvPr id="22" name="Down Arrow 21"/>
          <p:cNvSpPr/>
          <p:nvPr/>
        </p:nvSpPr>
        <p:spPr>
          <a:xfrm flipH="1">
            <a:off x="4038600" y="5029200"/>
            <a:ext cx="609600" cy="457200"/>
          </a:xfrm>
          <a:prstGeom prst="downArrow">
            <a:avLst>
              <a:gd name="adj1" fmla="val 50000"/>
              <a:gd name="adj2" fmla="val 438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971800" y="5486400"/>
            <a:ext cx="3124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MASTERMIND 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2590800"/>
            <a:ext cx="609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u="sng" dirty="0" smtClean="0">
                <a:latin typeface="Algerian" pitchFamily="82" charset="0"/>
              </a:rPr>
              <a:t>Thank You</a:t>
            </a:r>
            <a:endParaRPr lang="en-US" sz="4800" u="sng" dirty="0">
              <a:latin typeface="Algerian" pitchFamily="82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523</TotalTime>
  <Words>134</Words>
  <Application>Microsoft Office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GOVT CHANDULAL CHANDRAKAR P.G. COLLEGE PATAN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50</cp:revision>
  <dcterms:created xsi:type="dcterms:W3CDTF">2001-12-31T18:40:00Z</dcterms:created>
  <dcterms:modified xsi:type="dcterms:W3CDTF">2001-12-31T22:49:31Z</dcterms:modified>
</cp:coreProperties>
</file>