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65E05-051D-476D-AB57-9B36C9FBE41B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68AD8-0E1C-4BD5-A53B-74C77D458C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68AD8-0E1C-4BD5-A53B-74C77D458C2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8295F-53BC-4D2C-BDDD-F330D6CA0E55}" type="datetimeFigureOut">
              <a:rPr lang="en-US" smtClean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A7712-9DA2-42D0-A010-8E4F04A61F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Rounded MT Bold" pitchFamily="34" charset="0"/>
              </a:rPr>
              <a:t>Govt.Chandulal Chandrakar Arts &amp; Science College Patan (C.G.)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4414" y="3000372"/>
            <a:ext cx="6429420" cy="85725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sz="2800" dirty="0" smtClean="0"/>
              <a:t>DIFFERENENCE BETWEEN PROGRAM &amp; DATA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072074"/>
            <a:ext cx="3900486" cy="10540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Arial Rounded MT Bold" pitchFamily="34" charset="0"/>
              </a:rPr>
              <a:t>    GUIDED BY </a:t>
            </a:r>
          </a:p>
          <a:p>
            <a:pPr>
              <a:buNone/>
            </a:pP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smtClean="0">
                <a:latin typeface="Arial Rounded MT Bold" pitchFamily="34" charset="0"/>
              </a:rPr>
              <a:t>   MISS  NIDHI SINGH        MA’AM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46" y="5072074"/>
            <a:ext cx="3000396" cy="135732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rial Rounded MT Bold" pitchFamily="34" charset="0"/>
              </a:rPr>
              <a:t>  SUMBITTED BY</a:t>
            </a:r>
          </a:p>
          <a:p>
            <a:pPr>
              <a:buNone/>
            </a:pP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smtClean="0">
                <a:latin typeface="Arial Rounded MT Bold" pitchFamily="34" charset="0"/>
              </a:rPr>
              <a:t> PAYAL</a:t>
            </a:r>
          </a:p>
          <a:p>
            <a:pPr>
              <a:buNone/>
            </a:pP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smtClean="0">
                <a:latin typeface="Arial Rounded MT Bold" pitchFamily="34" charset="0"/>
              </a:rPr>
              <a:t>  CLASS-P.G.D.C.A</a:t>
            </a:r>
            <a:endParaRPr lang="en-US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smtClean="0">
                <a:latin typeface="Arial Rounded MT Bold" pitchFamily="34" charset="0"/>
              </a:rPr>
              <a:t>   </a:t>
            </a:r>
            <a:endParaRPr lang="en-US" dirty="0" smtClean="0">
              <a:latin typeface="Arial Rounded MT Bold" pitchFamily="34" charset="0"/>
            </a:endParaRPr>
          </a:p>
        </p:txBody>
      </p:sp>
      <p:pic>
        <p:nvPicPr>
          <p:cNvPr id="8" name="Picture 7" descr="20190306110236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44" y="2071678"/>
            <a:ext cx="1338335" cy="1285884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CONTENTS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4488"/>
            <a:ext cx="9301170" cy="4454525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DEFINITION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DIFFERENCE BETWEEN</a:t>
            </a:r>
          </a:p>
          <a:p>
            <a:pPr marL="514350" indent="-51435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PROGRAM &amp;DATA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CONCLUSION</a:t>
            </a:r>
          </a:p>
          <a:p>
            <a:pPr marL="514350" indent="-51435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INTRODUCTION OF PROGRAM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is a set of instructions given to a computer to perform a specific operation.</a:t>
            </a:r>
          </a:p>
          <a:p>
            <a:r>
              <a:rPr lang="en-US" dirty="0" smtClean="0"/>
              <a:t>Computer  is a computational device that is used to process the data under the control of a computer program.</a:t>
            </a:r>
          </a:p>
          <a:p>
            <a:r>
              <a:rPr lang="en-US" dirty="0" smtClean="0"/>
              <a:t>While executing the program, raw data is processed into the desired output format.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INTRODUCTION  OF DATA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 a collection of information gathered by Observation, measurements, research or analysis.</a:t>
            </a:r>
          </a:p>
          <a:p>
            <a:r>
              <a:rPr lang="en-US" dirty="0" smtClean="0"/>
              <a:t>They may consist of facts, numbers, names, figures or even description of things.</a:t>
            </a:r>
          </a:p>
          <a:p>
            <a:r>
              <a:rPr lang="en-US" dirty="0" smtClean="0"/>
              <a:t>Data is organized in the form of graphs, charts or tables.</a:t>
            </a:r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DEFINITION OF PROGRAM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precise sequence of instructions enabling a computer to perform a task; a piece of software.</a:t>
            </a:r>
          </a:p>
          <a:p>
            <a:r>
              <a:rPr lang="en-US" dirty="0" smtClean="0"/>
              <a:t>A  collection of principles, actions, objective, etc.</a:t>
            </a:r>
          </a:p>
          <a:p>
            <a:r>
              <a:rPr lang="en-US" dirty="0" smtClean="0"/>
              <a:t>Established with a long-term goal in mind, platform.</a:t>
            </a:r>
          </a:p>
          <a:p>
            <a:r>
              <a:rPr lang="en-US" dirty="0" smtClean="0"/>
              <a:t> policy: A review of our education initiatives and programs suggests we are meeting our goals.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DEFINITION OF DATA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Data is information that has been translated into a form that is efficient for movement or processing.</a:t>
            </a:r>
          </a:p>
          <a:p>
            <a:r>
              <a:rPr lang="en-US" dirty="0" smtClean="0"/>
              <a:t>Relative to today’s computers and Transmission media, data is information converted into binary digital form.</a:t>
            </a:r>
            <a:endParaRPr lang="en-US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Bahnschrift SemiBold SemiConden" pitchFamily="34" charset="0"/>
              </a:rPr>
              <a:t>DIFFERENCE BETWEEN PROGRAM AND DATA</a:t>
            </a:r>
            <a:endParaRPr lang="en-US" sz="3200" dirty="0">
              <a:latin typeface="Bahnschrift SemiBold SemiConden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604" y="928670"/>
            <a:ext cx="3068660" cy="500066"/>
          </a:xfrm>
        </p:spPr>
        <p:txBody>
          <a:bodyPr/>
          <a:lstStyle/>
          <a:p>
            <a:r>
              <a:rPr lang="en-US" dirty="0" smtClean="0"/>
              <a:t>PROGRAM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034" y="1428736"/>
            <a:ext cx="4357718" cy="4857784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Programs are collection of  software instructions  understandable by CPU.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software instructions  understandable by CPU.</a:t>
            </a:r>
          </a:p>
          <a:p>
            <a:pPr marL="457200" indent="-457200">
              <a:buNone/>
            </a:pPr>
            <a:r>
              <a:rPr lang="en-US" sz="2200" dirty="0" smtClean="0"/>
              <a:t>3.   Programs are not simple and hard to understand.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Program are used to speed up input and output processes in machine.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Different language of program can be C,C++, Java,  Pascal, Python,   etc.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6512" y="785794"/>
            <a:ext cx="1857388" cy="642942"/>
          </a:xfrm>
        </p:spPr>
        <p:txBody>
          <a:bodyPr>
            <a:norm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9190" y="1428736"/>
            <a:ext cx="3757610" cy="4929222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1800" dirty="0" smtClean="0"/>
              <a:t>Data are information stored in computer hard disc.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1800" dirty="0" smtClean="0"/>
              <a:t>Data does not help in any decision making purpose.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1800" dirty="0" smtClean="0"/>
              <a:t>Data are simple and easy to understand.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1800" dirty="0" smtClean="0"/>
              <a:t>Data are used to establish and help one to visualize relationship among what is happening in different locations, departments and systems.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1800" dirty="0" smtClean="0"/>
              <a:t>Different forms of data can be images, text, document, audio chips, software programs, Boolean data, etc.</a:t>
            </a:r>
          </a:p>
          <a:p>
            <a:pPr marL="457200" indent="-457200">
              <a:buFont typeface="+mj-lt"/>
              <a:buAutoNum type="arabicPeriod"/>
            </a:pPr>
            <a:endParaRPr lang="en-US" sz="800" dirty="0" smtClean="0"/>
          </a:p>
          <a:p>
            <a:pPr marL="457200" indent="-457200">
              <a:buFont typeface="+mj-lt"/>
              <a:buAutoNum type="arabicPeriod"/>
            </a:pPr>
            <a:endParaRPr lang="en-US" sz="9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CONCLUSION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Bahnschrift SemiBold" pitchFamily="34" charset="0"/>
              </a:rPr>
              <a:t>PROGRAM:-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This included an exploration of the hardware components of a computer and the role of a computer’s operating system.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Bahnschrift SemiBold SemiConden" pitchFamily="34" charset="0"/>
              </a:rPr>
              <a:t>DATA:-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Summarize whether the experiment or survey results support or contradict the original hypothesis.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003507">
            <a:off x="500034" y="2143116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THANKYOU</a:t>
            </a:r>
            <a:endParaRPr lang="en-US" sz="8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626</TotalTime>
  <Words>426</Words>
  <Application>Microsoft Office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Govt.Chandulal Chandrakar Arts &amp; Science College Patan (C.G.)</vt:lpstr>
      <vt:lpstr>CONTENTS</vt:lpstr>
      <vt:lpstr>INTRODUCTION OF PROGRAM</vt:lpstr>
      <vt:lpstr>INTRODUCTION  OF DATA</vt:lpstr>
      <vt:lpstr>DEFINITION OF PROGRAM</vt:lpstr>
      <vt:lpstr>DEFINITION OF DATA</vt:lpstr>
      <vt:lpstr>DIFFERENCE BETWEEN PROGRAM AND DATA</vt:lpstr>
      <vt:lpstr>CONCLUSION</vt:lpstr>
      <vt:lpstr>THANKYOU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Govt.Chandulal Chand</dc:title>
  <dc:creator>acer</dc:creator>
  <cp:lastModifiedBy>acer</cp:lastModifiedBy>
  <cp:revision>72</cp:revision>
  <dcterms:created xsi:type="dcterms:W3CDTF">2023-10-17T05:39:53Z</dcterms:created>
  <dcterms:modified xsi:type="dcterms:W3CDTF">2023-10-26T07:31:34Z</dcterms:modified>
</cp:coreProperties>
</file>