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7FA13F-9D92-4680-88A9-5EEAD2C2AB3B}" type="datetimeFigureOut">
              <a:rPr lang="en-US" smtClean="0"/>
              <a:pPr/>
              <a:t>30/10/2023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CF10B2-BB22-4121-8D87-1DCCB6C8F7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Govt.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Chandulal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Chandrakr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Arts &amp; Science  College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Patan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95801"/>
            <a:ext cx="4038600" cy="1295399"/>
          </a:xfrm>
        </p:spPr>
        <p:txBody>
          <a:bodyPr/>
          <a:lstStyle/>
          <a:p>
            <a:r>
              <a:rPr lang="en-US" b="1" dirty="0" smtClean="0"/>
              <a:t>GUIDED BY </a:t>
            </a:r>
          </a:p>
          <a:p>
            <a:r>
              <a:rPr lang="en-US" b="1" dirty="0" smtClean="0"/>
              <a:t>MISS NIDHI SINGH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495799"/>
            <a:ext cx="4038600" cy="1371601"/>
          </a:xfrm>
        </p:spPr>
        <p:txBody>
          <a:bodyPr/>
          <a:lstStyle/>
          <a:p>
            <a:r>
              <a:rPr lang="en-US" b="1" dirty="0" smtClean="0"/>
              <a:t>SUBMITED BY</a:t>
            </a:r>
          </a:p>
          <a:p>
            <a:r>
              <a:rPr lang="en-US" b="1" dirty="0" smtClean="0"/>
              <a:t>RAJAT  VERMA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524000" y="2667000"/>
            <a:ext cx="6096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CHARACTERISTICS  OF  INFORMATION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are following different characteristics of information ;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1 </a:t>
            </a:r>
            <a:r>
              <a:rPr lang="en-US" b="1" dirty="0" smtClean="0">
                <a:solidFill>
                  <a:schemeClr val="accent1"/>
                </a:solidFill>
              </a:rPr>
              <a:t>.  Accuracy </a:t>
            </a:r>
            <a:r>
              <a:rPr lang="en-US" b="1" dirty="0" smtClean="0"/>
              <a:t>– Information provided must be accurate and should not contain errors.</a:t>
            </a:r>
          </a:p>
          <a:p>
            <a:r>
              <a:rPr lang="en-US" b="1" dirty="0" smtClean="0"/>
              <a:t>  2 .  </a:t>
            </a:r>
            <a:r>
              <a:rPr lang="en-US" b="1" dirty="0" smtClean="0">
                <a:solidFill>
                  <a:schemeClr val="accent1"/>
                </a:solidFill>
              </a:rPr>
              <a:t>Availability</a:t>
            </a:r>
            <a:r>
              <a:rPr lang="en-US" b="1" dirty="0" smtClean="0"/>
              <a:t> – Information is only  valuable if it is available on time.</a:t>
            </a:r>
          </a:p>
          <a:p>
            <a:r>
              <a:rPr lang="en-US" b="1" dirty="0" smtClean="0"/>
              <a:t> 3 . </a:t>
            </a:r>
            <a:r>
              <a:rPr lang="en-US" b="1" dirty="0" smtClean="0">
                <a:solidFill>
                  <a:schemeClr val="accent1"/>
                </a:solidFill>
              </a:rPr>
              <a:t>Completeness</a:t>
            </a:r>
            <a:r>
              <a:rPr lang="en-US" b="1" dirty="0" smtClean="0"/>
              <a:t> – The information should be complete in respect of the key elements of the problem.</a:t>
            </a:r>
          </a:p>
          <a:p>
            <a:r>
              <a:rPr lang="en-US" b="1" dirty="0" smtClean="0"/>
              <a:t>  4 </a:t>
            </a:r>
            <a:r>
              <a:rPr lang="en-US" b="1" dirty="0" smtClean="0">
                <a:solidFill>
                  <a:schemeClr val="accent1"/>
                </a:solidFill>
              </a:rPr>
              <a:t>. </a:t>
            </a:r>
            <a:r>
              <a:rPr lang="en-US" b="1" dirty="0" err="1" smtClean="0">
                <a:solidFill>
                  <a:schemeClr val="accent1"/>
                </a:solidFill>
              </a:rPr>
              <a:t>Heaningful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/>
              <a:t>– Information should be to the point and it should contain all the pros and </a:t>
            </a:r>
            <a:r>
              <a:rPr lang="en-US" b="1" dirty="0" smtClean="0"/>
              <a:t>cons 0f the concerned.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219200"/>
            <a:ext cx="7543800" cy="3508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</a:t>
            </a:r>
            <a:endParaRPr lang="en-US" sz="2000" b="1" dirty="0" smtClean="0"/>
          </a:p>
          <a:p>
            <a:r>
              <a:rPr lang="en-US" sz="2000" b="1" dirty="0" smtClean="0"/>
              <a:t> </a:t>
            </a:r>
            <a:r>
              <a:rPr lang="en-US" sz="2000" b="1" dirty="0" smtClean="0"/>
              <a:t>5 </a:t>
            </a:r>
            <a:r>
              <a:rPr lang="en-US" sz="2000" b="1" dirty="0" smtClean="0">
                <a:solidFill>
                  <a:schemeClr val="accent1"/>
                </a:solidFill>
              </a:rPr>
              <a:t>. Reliable  </a:t>
            </a:r>
            <a:r>
              <a:rPr lang="en-US" sz="2000" b="1" dirty="0" smtClean="0"/>
              <a:t>– The information  should be reliable.</a:t>
            </a:r>
          </a:p>
          <a:p>
            <a:r>
              <a:rPr lang="en-US" sz="2000" b="1" dirty="0" smtClean="0"/>
              <a:t> </a:t>
            </a:r>
            <a:r>
              <a:rPr lang="en-US" sz="2000" b="1" dirty="0" smtClean="0"/>
              <a:t>6 </a:t>
            </a:r>
            <a:r>
              <a:rPr lang="en-US" sz="2000" b="1" dirty="0" smtClean="0">
                <a:solidFill>
                  <a:schemeClr val="accent1"/>
                </a:solidFill>
              </a:rPr>
              <a:t>. Clarity  </a:t>
            </a:r>
            <a:r>
              <a:rPr lang="en-US" sz="2000" b="1" dirty="0" smtClean="0"/>
              <a:t>– Clarity  of information is an important attribute of goods information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smtClean="0">
                <a:solidFill>
                  <a:schemeClr val="accent1"/>
                </a:solidFill>
              </a:rPr>
              <a:t>7 </a:t>
            </a:r>
            <a:r>
              <a:rPr lang="en-US" sz="2000" b="1" dirty="0" smtClean="0">
                <a:solidFill>
                  <a:schemeClr val="accent1"/>
                </a:solidFill>
              </a:rPr>
              <a:t>. Presentation  </a:t>
            </a:r>
            <a:r>
              <a:rPr lang="en-US" sz="2000" b="1" dirty="0" smtClean="0"/>
              <a:t>-  The information must be presented in the format which is understandable to  all. 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smtClean="0">
                <a:solidFill>
                  <a:schemeClr val="accent1"/>
                </a:solidFill>
              </a:rPr>
              <a:t>8 </a:t>
            </a:r>
            <a:r>
              <a:rPr lang="en-US" sz="2000" b="1" dirty="0" smtClean="0">
                <a:solidFill>
                  <a:schemeClr val="accent1"/>
                </a:solidFill>
              </a:rPr>
              <a:t>. Consistent  </a:t>
            </a:r>
            <a:r>
              <a:rPr lang="en-US" sz="2000" b="1" dirty="0" smtClean="0"/>
              <a:t>-  The information must be consistent 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smtClean="0">
                <a:solidFill>
                  <a:schemeClr val="accent1"/>
                </a:solidFill>
              </a:rPr>
              <a:t>9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smtClean="0">
                <a:solidFill>
                  <a:schemeClr val="accent1"/>
                </a:solidFill>
              </a:rPr>
              <a:t>. Conciseness  </a:t>
            </a:r>
            <a:r>
              <a:rPr lang="en-US" sz="2000" b="1" dirty="0" smtClean="0"/>
              <a:t>-  Only  information  relevant to the information needs of the user should be supplied and it should be supplied in compact form. 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11430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Thank</a:t>
            </a:r>
            <a:r>
              <a:rPr lang="en-US" sz="2800" dirty="0" smtClean="0"/>
              <a:t>   </a:t>
            </a:r>
            <a:r>
              <a:rPr lang="en-US" sz="2800" b="1" dirty="0" smtClean="0"/>
              <a:t>you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281</TotalTime>
  <Words>191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Govt. Chandulal Chandrakr Arts &amp; Science  College Patan</vt:lpstr>
      <vt:lpstr>There are following different characteristics of information ; 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 . Chandulal Chandrakar Arts &amp; Science College Patan</dc:title>
  <dc:creator>green</dc:creator>
  <cp:lastModifiedBy>green</cp:lastModifiedBy>
  <cp:revision>9</cp:revision>
  <dcterms:created xsi:type="dcterms:W3CDTF">2023-10-20T09:32:03Z</dcterms:created>
  <dcterms:modified xsi:type="dcterms:W3CDTF">2023-10-30T06:35:48Z</dcterms:modified>
</cp:coreProperties>
</file>