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DAF5-CB10-4743-82F9-11F6E0027193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AD6C-6115-42E1-90E3-F243A282F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DAF5-CB10-4743-82F9-11F6E0027193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AD6C-6115-42E1-90E3-F243A282F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DAF5-CB10-4743-82F9-11F6E0027193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AD6C-6115-42E1-90E3-F243A282F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DAF5-CB10-4743-82F9-11F6E0027193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AD6C-6115-42E1-90E3-F243A282F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DAF5-CB10-4743-82F9-11F6E0027193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AD6C-6115-42E1-90E3-F243A282F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DAF5-CB10-4743-82F9-11F6E0027193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AD6C-6115-42E1-90E3-F243A282F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DAF5-CB10-4743-82F9-11F6E0027193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AD6C-6115-42E1-90E3-F243A282F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DAF5-CB10-4743-82F9-11F6E0027193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AD6C-6115-42E1-90E3-F243A282F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DAF5-CB10-4743-82F9-11F6E0027193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AD6C-6115-42E1-90E3-F243A282F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DAF5-CB10-4743-82F9-11F6E0027193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AD6C-6115-42E1-90E3-F243A282F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DAF5-CB10-4743-82F9-11F6E0027193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64DAD6C-6115-42E1-90E3-F243A282F9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C30DAF5-CB10-4743-82F9-11F6E0027193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64DAD6C-6115-42E1-90E3-F243A282F9E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7943848" cy="1214422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solidFill>
                  <a:schemeClr val="accent5">
                    <a:lumMod val="50000"/>
                  </a:schemeClr>
                </a:solidFill>
              </a:rPr>
              <a:t>Govt. </a:t>
            </a:r>
            <a:r>
              <a:rPr lang="en-IN" dirty="0" err="1" smtClean="0">
                <a:solidFill>
                  <a:schemeClr val="accent5">
                    <a:lumMod val="50000"/>
                  </a:schemeClr>
                </a:solidFill>
              </a:rPr>
              <a:t>Chandulal</a:t>
            </a:r>
            <a:r>
              <a:rPr lang="en-IN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IN" dirty="0" err="1" smtClean="0">
                <a:solidFill>
                  <a:schemeClr val="accent5">
                    <a:lumMod val="50000"/>
                  </a:schemeClr>
                </a:solidFill>
              </a:rPr>
              <a:t>Chandrakar</a:t>
            </a:r>
            <a:r>
              <a:rPr lang="en-IN" dirty="0" smtClean="0">
                <a:solidFill>
                  <a:schemeClr val="accent5">
                    <a:lumMod val="50000"/>
                  </a:schemeClr>
                </a:solidFill>
              </a:rPr>
              <a:t> Arts &amp; Science College </a:t>
            </a:r>
            <a:r>
              <a:rPr lang="en-IN" dirty="0" err="1" smtClean="0">
                <a:solidFill>
                  <a:schemeClr val="accent5">
                    <a:lumMod val="50000"/>
                  </a:schemeClr>
                </a:solidFill>
              </a:rPr>
              <a:t>Patan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3042" y="3071810"/>
            <a:ext cx="6000792" cy="428628"/>
          </a:xfrm>
        </p:spPr>
        <p:txBody>
          <a:bodyPr/>
          <a:lstStyle/>
          <a:p>
            <a:r>
              <a:rPr lang="en-IN" dirty="0" smtClean="0"/>
              <a:t>TYPES OF PROGRAMMING LANGUAGES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28596" y="4786322"/>
            <a:ext cx="3000396" cy="1214445"/>
          </a:xfrm>
        </p:spPr>
        <p:txBody>
          <a:bodyPr/>
          <a:lstStyle/>
          <a:p>
            <a:r>
              <a:rPr lang="en-IN" dirty="0" smtClean="0"/>
              <a:t>GUIDED BY</a:t>
            </a:r>
          </a:p>
          <a:p>
            <a:r>
              <a:rPr lang="en-IN" dirty="0" smtClean="0"/>
              <a:t>MISS NIDHI SINGH 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0760" y="4786322"/>
            <a:ext cx="2286016" cy="857256"/>
          </a:xfrm>
        </p:spPr>
        <p:txBody>
          <a:bodyPr>
            <a:normAutofit fontScale="92500"/>
          </a:bodyPr>
          <a:lstStyle/>
          <a:p>
            <a:r>
              <a:rPr lang="en-IN" dirty="0" smtClean="0"/>
              <a:t>SUBMITTED BY</a:t>
            </a:r>
          </a:p>
          <a:p>
            <a:r>
              <a:rPr lang="en-IN" dirty="0" smtClean="0"/>
              <a:t>RESHMI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7" name="Picture 6" descr="download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496" y="1571612"/>
            <a:ext cx="1285884" cy="1214446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 rot="20448850">
            <a:off x="2143108" y="2714620"/>
            <a:ext cx="60007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8000" dirty="0" smtClean="0">
                <a:latin typeface="Algerian" pitchFamily="82" charset="0"/>
              </a:rPr>
              <a:t>THANKYOU</a:t>
            </a:r>
            <a:endParaRPr lang="en-US" sz="8000" dirty="0">
              <a:latin typeface="Algerian" pitchFamily="82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857232"/>
            <a:ext cx="8229600" cy="857256"/>
          </a:xfrm>
        </p:spPr>
        <p:txBody>
          <a:bodyPr>
            <a:normAutofit/>
          </a:bodyPr>
          <a:lstStyle/>
          <a:p>
            <a:r>
              <a:rPr lang="en-IN" b="1" dirty="0" smtClean="0"/>
              <a:t>CONTENTS:-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IN" dirty="0" smtClean="0"/>
              <a:t>DEFINITION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TYPES OF PROGRAMMING LANGUAGE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Low Level Language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High Level Language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IN" dirty="0" smtClean="0"/>
              <a:t>CONCLUSION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DEFINITION:</a:t>
            </a:r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Artificial </a:t>
            </a:r>
            <a:r>
              <a:rPr lang="en-US" dirty="0" smtClean="0"/>
              <a:t>Language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Designed To Communicate Instructions To a Machine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Used To Create Programs That Control The Behavior Of a Machine.</a:t>
            </a:r>
          </a:p>
          <a:p>
            <a:pPr marL="514350" indent="-514350">
              <a:buNone/>
            </a:pPr>
            <a:r>
              <a:rPr lang="en-US" dirty="0" smtClean="0"/>
              <a:t>       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200" b="1" dirty="0" smtClean="0"/>
              <a:t>TYPES</a:t>
            </a:r>
            <a:r>
              <a:rPr lang="en-IN" sz="3600" b="1" dirty="0" smtClean="0"/>
              <a:t> OF PROGRAMMING LANGUAGES:-</a:t>
            </a:r>
            <a:endParaRPr lang="en-US" sz="3600" b="1" dirty="0"/>
          </a:p>
        </p:txBody>
      </p:sp>
      <p:sp>
        <p:nvSpPr>
          <p:cNvPr id="4" name="Rectangle 3"/>
          <p:cNvSpPr/>
          <p:nvPr/>
        </p:nvSpPr>
        <p:spPr>
          <a:xfrm>
            <a:off x="3357554" y="2214554"/>
            <a:ext cx="2286016" cy="50006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LANGUAGES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643174" y="3071810"/>
            <a:ext cx="37147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2501092" y="3214686"/>
            <a:ext cx="28495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6215868" y="3214686"/>
            <a:ext cx="28495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357290" y="3429000"/>
            <a:ext cx="2428892" cy="35719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Low level language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357818" y="3429000"/>
            <a:ext cx="2357454" cy="35719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High level language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1500166" y="4143380"/>
            <a:ext cx="200026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4" idx="2"/>
          </p:cNvCxnSpPr>
          <p:nvPr/>
        </p:nvCxnSpPr>
        <p:spPr>
          <a:xfrm rot="5400000">
            <a:off x="2393141" y="3964785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1358084" y="428546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5400000">
            <a:off x="3357554" y="428625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714348" y="4429132"/>
            <a:ext cx="1428760" cy="114300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Machine language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500298" y="4429132"/>
            <a:ext cx="1428760" cy="114300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Assemble language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4786314" y="4143380"/>
            <a:ext cx="307183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4643438" y="428625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4143372" y="4429132"/>
            <a:ext cx="1357322" cy="121444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Procedural oriented language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5786446" y="4429132"/>
            <a:ext cx="1357322" cy="121444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Problem oriented language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58082" y="4429132"/>
            <a:ext cx="1071570" cy="121444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Natural language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2" name="Straight Arrow Connector 61"/>
          <p:cNvCxnSpPr>
            <a:stCxn id="4" idx="2"/>
          </p:cNvCxnSpPr>
          <p:nvPr/>
        </p:nvCxnSpPr>
        <p:spPr>
          <a:xfrm rot="5400000">
            <a:off x="4321967" y="2893215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rot="5400000">
            <a:off x="7715272" y="428625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rot="5400000">
            <a:off x="6357950" y="428625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rot="16200000" flipH="1">
            <a:off x="6357951" y="4000503"/>
            <a:ext cx="2857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LOW LEVEL LANGUAGES:-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N" dirty="0" smtClean="0"/>
              <a:t>Low level language are those language which are close to machine </a:t>
            </a:r>
            <a:r>
              <a:rPr lang="en-IN" dirty="0" smtClean="0"/>
              <a:t>language.</a:t>
            </a:r>
            <a:endParaRPr lang="en-IN" dirty="0" smtClean="0"/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It is used for developing new operating systems.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It is fast to process as machine code is near and returns the output. </a:t>
            </a:r>
            <a:endParaRPr lang="en-US" dirty="0"/>
          </a:p>
        </p:txBody>
      </p:sp>
      <p:pic>
        <p:nvPicPr>
          <p:cNvPr id="4" name="Picture 3" descr="Classification-of-low-level-programming-langu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496" y="4071942"/>
            <a:ext cx="4357717" cy="250033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714356"/>
            <a:ext cx="8158162" cy="1143000"/>
          </a:xfrm>
        </p:spPr>
        <p:txBody>
          <a:bodyPr>
            <a:normAutofit/>
          </a:bodyPr>
          <a:lstStyle/>
          <a:p>
            <a:pPr marL="914400" indent="-914400"/>
            <a:r>
              <a:rPr lang="en-IN" sz="4000" dirty="0" smtClean="0"/>
              <a:t>1.MACHINE LANGUAGE</a:t>
            </a:r>
            <a:r>
              <a:rPr lang="en-IN" sz="4000" b="1" dirty="0" smtClean="0"/>
              <a:t>:-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24" y="1785926"/>
            <a:ext cx="7872410" cy="2824162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IN" dirty="0" smtClean="0"/>
              <a:t>Directly run on CPU.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Series of bits like 0 &amp; 1.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Not portable</a:t>
            </a:r>
          </a:p>
          <a:p>
            <a:pPr marL="514350" indent="-514350">
              <a:buNone/>
            </a:pPr>
            <a:r>
              <a:rPr lang="en-IN" sz="5200" dirty="0" smtClean="0">
                <a:solidFill>
                  <a:schemeClr val="tx2"/>
                </a:solidFill>
              </a:rPr>
              <a:t>2</a:t>
            </a:r>
            <a:r>
              <a:rPr lang="en-IN" sz="4200" dirty="0" smtClean="0">
                <a:solidFill>
                  <a:schemeClr val="tx2"/>
                </a:solidFill>
              </a:rPr>
              <a:t>. ASSEMBLY LANGUAGES</a:t>
            </a:r>
            <a:r>
              <a:rPr lang="en-IN" sz="4700" dirty="0" smtClean="0">
                <a:solidFill>
                  <a:schemeClr val="tx2"/>
                </a:solidFill>
              </a:rPr>
              <a:t>:</a:t>
            </a:r>
            <a:r>
              <a:rPr lang="en-IN" sz="4400" dirty="0" smtClean="0">
                <a:solidFill>
                  <a:schemeClr val="tx2"/>
                </a:solidFill>
              </a:rPr>
              <a:t>-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Less error prone.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Coding easier than machine language.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Replaces 1 &amp; 0 with </a:t>
            </a:r>
            <a:r>
              <a:rPr lang="en-IN" smtClean="0"/>
              <a:t>English instruction.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HIGH LEVEL LANGUAGES:-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Easy for humans to write compared to low level </a:t>
            </a:r>
            <a:r>
              <a:rPr lang="en-IN" dirty="0" smtClean="0"/>
              <a:t>language.</a:t>
            </a:r>
            <a:endParaRPr lang="en-IN" dirty="0" smtClean="0"/>
          </a:p>
          <a:p>
            <a:r>
              <a:rPr lang="en-IN" dirty="0" smtClean="0"/>
              <a:t>Code is easy to read understand &amp; modify </a:t>
            </a:r>
          </a:p>
          <a:p>
            <a:r>
              <a:rPr lang="en-IN" dirty="0" smtClean="0"/>
              <a:t>Same code will work on many different machine.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14678" y="4000504"/>
            <a:ext cx="2786082" cy="42862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High level language</a:t>
            </a:r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>
            <a:off x="4500562" y="4429132"/>
            <a:ext cx="142876" cy="285752"/>
          </a:xfrm>
          <a:prstGeom prst="downArrow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500298" y="4714884"/>
            <a:ext cx="4429156" cy="45719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6786578" y="4786322"/>
            <a:ext cx="142876" cy="214314"/>
          </a:xfrm>
          <a:prstGeom prst="downArrow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4500562" y="4786322"/>
            <a:ext cx="142876" cy="214314"/>
          </a:xfrm>
          <a:prstGeom prst="downArrow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2428860" y="4714884"/>
            <a:ext cx="142876" cy="285752"/>
          </a:xfrm>
          <a:prstGeom prst="downArrow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85918" y="5000636"/>
            <a:ext cx="1500198" cy="11430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Procedural oriented language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714744" y="5000636"/>
            <a:ext cx="1785950" cy="11430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Problem oriented language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72198" y="5000636"/>
            <a:ext cx="1643074" cy="11430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Natural language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785794"/>
            <a:ext cx="8372476" cy="928686"/>
          </a:xfrm>
        </p:spPr>
        <p:txBody>
          <a:bodyPr>
            <a:noAutofit/>
          </a:bodyPr>
          <a:lstStyle/>
          <a:p>
            <a:pPr marL="742950" indent="-742950"/>
            <a:r>
              <a:rPr lang="en-IN" sz="3600" dirty="0" smtClean="0"/>
              <a:t>  1. PROCEDURAL ORIENTED LANGUAGES:-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38912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N" dirty="0" smtClean="0"/>
              <a:t>Pop the emphasis is on functions rather than data. &amp; data is also not secured in this approach.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So the data is secured from the outside world.</a:t>
            </a:r>
          </a:p>
          <a:p>
            <a:pPr marL="514350" indent="-514350">
              <a:buNone/>
            </a:pPr>
            <a:r>
              <a:rPr lang="en-IN" sz="3200" dirty="0" smtClean="0">
                <a:solidFill>
                  <a:schemeClr val="tx2"/>
                </a:solidFill>
              </a:rPr>
              <a:t>2.  PROBLEM ORIENTED LANGUAGES:-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Develop PL domain very close or identical to application  domain.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Large  execution gaps.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800" dirty="0" smtClean="0"/>
              <a:t>3.NATURAL LANGUAGE:-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N" dirty="0" smtClean="0"/>
              <a:t>Machine translation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Information  </a:t>
            </a:r>
            <a:r>
              <a:rPr lang="en-IN" dirty="0" smtClean="0"/>
              <a:t>retrieval</a:t>
            </a:r>
            <a:endParaRPr lang="en-IN" dirty="0" smtClean="0"/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Sentiment analysis.</a:t>
            </a:r>
          </a:p>
          <a:p>
            <a:pPr marL="514350" indent="-514350">
              <a:buNone/>
            </a:pPr>
            <a:r>
              <a:rPr lang="en-IN" sz="3200" b="1" dirty="0" smtClean="0">
                <a:solidFill>
                  <a:schemeClr val="tx2"/>
                </a:solidFill>
              </a:rPr>
              <a:t>CONCLUSTION:-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2800" dirty="0" smtClean="0"/>
              <a:t>Programming is writing instructions for a computer to follow.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2800" dirty="0" smtClean="0"/>
              <a:t>Various language have been </a:t>
            </a:r>
            <a:r>
              <a:rPr lang="en-IN" sz="2800" dirty="0" smtClean="0"/>
              <a:t>invented </a:t>
            </a:r>
            <a:r>
              <a:rPr lang="en-IN" sz="2800" dirty="0" smtClean="0"/>
              <a:t>over the years to programmers.</a:t>
            </a:r>
          </a:p>
          <a:p>
            <a:pPr marL="514350" indent="-514350">
              <a:buNone/>
            </a:pPr>
            <a:endParaRPr lang="en-US" sz="28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300</TotalTime>
  <Words>300</Words>
  <Application>Microsoft Office PowerPoint</Application>
  <PresentationFormat>On-screen Show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Govt. Chandulal Chandrakar Arts &amp; Science College Patan</vt:lpstr>
      <vt:lpstr>CONTENTS:-</vt:lpstr>
      <vt:lpstr>DEFINITION:-</vt:lpstr>
      <vt:lpstr>TYPES OF PROGRAMMING LANGUAGES:-</vt:lpstr>
      <vt:lpstr>LOW LEVEL LANGUAGES:-</vt:lpstr>
      <vt:lpstr>1.MACHINE LANGUAGE:-</vt:lpstr>
      <vt:lpstr>HIGH LEVEL LANGUAGES:-</vt:lpstr>
      <vt:lpstr>  1. PROCEDURAL ORIENTED LANGUAGES:-</vt:lpstr>
      <vt:lpstr>3.NATURAL LANGUAGE:-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TANU</cp:lastModifiedBy>
  <cp:revision>42</cp:revision>
  <dcterms:created xsi:type="dcterms:W3CDTF">2023-10-17T05:30:43Z</dcterms:created>
  <dcterms:modified xsi:type="dcterms:W3CDTF">2023-10-28T06:10:56Z</dcterms:modified>
</cp:coreProperties>
</file>